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CC6B-2276-4802-8446-209401D7C4BC}" type="datetimeFigureOut">
              <a:rPr lang="en-IN" smtClean="0"/>
              <a:pPr/>
              <a:t>25-07-2019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EA4-E8F5-427E-9B8D-FA3CF2082E1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033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CC6B-2276-4802-8446-209401D7C4BC}" type="datetimeFigureOut">
              <a:rPr lang="en-IN" smtClean="0"/>
              <a:pPr/>
              <a:t>25-07-2019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EA4-E8F5-427E-9B8D-FA3CF2082E1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901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CC6B-2276-4802-8446-209401D7C4BC}" type="datetimeFigureOut">
              <a:rPr lang="en-IN" smtClean="0"/>
              <a:pPr/>
              <a:t>25-07-2019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EA4-E8F5-427E-9B8D-FA3CF2082E1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2247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CC6B-2276-4802-8446-209401D7C4BC}" type="datetimeFigureOut">
              <a:rPr lang="en-IN" smtClean="0"/>
              <a:pPr/>
              <a:t>25-07-2019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EA4-E8F5-427E-9B8D-FA3CF2082E1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691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CC6B-2276-4802-8446-209401D7C4BC}" type="datetimeFigureOut">
              <a:rPr lang="en-IN" smtClean="0"/>
              <a:pPr/>
              <a:t>25-07-2019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EA4-E8F5-427E-9B8D-FA3CF2082E1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124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CC6B-2276-4802-8446-209401D7C4BC}" type="datetimeFigureOut">
              <a:rPr lang="en-IN" smtClean="0"/>
              <a:pPr/>
              <a:t>25-07-2019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EA4-E8F5-427E-9B8D-FA3CF2082E1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7639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CC6B-2276-4802-8446-209401D7C4BC}" type="datetimeFigureOut">
              <a:rPr lang="en-IN" smtClean="0"/>
              <a:pPr/>
              <a:t>25-07-2019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EA4-E8F5-427E-9B8D-FA3CF2082E1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99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CC6B-2276-4802-8446-209401D7C4BC}" type="datetimeFigureOut">
              <a:rPr lang="en-IN" smtClean="0"/>
              <a:pPr/>
              <a:t>25-07-2019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EA4-E8F5-427E-9B8D-FA3CF2082E1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3926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CC6B-2276-4802-8446-209401D7C4BC}" type="datetimeFigureOut">
              <a:rPr lang="en-IN" smtClean="0"/>
              <a:pPr/>
              <a:t>25-07-2019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EA4-E8F5-427E-9B8D-FA3CF2082E1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162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CC6B-2276-4802-8446-209401D7C4BC}" type="datetimeFigureOut">
              <a:rPr lang="en-IN" smtClean="0"/>
              <a:pPr/>
              <a:t>25-07-2019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EA4-E8F5-427E-9B8D-FA3CF2082E1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340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CC6B-2276-4802-8446-209401D7C4BC}" type="datetimeFigureOut">
              <a:rPr lang="en-IN" smtClean="0"/>
              <a:pPr/>
              <a:t>25-07-2019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EA4-E8F5-427E-9B8D-FA3CF2082E1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702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CC6B-2276-4802-8446-209401D7C4BC}" type="datetimeFigureOut">
              <a:rPr lang="en-IN" smtClean="0"/>
              <a:pPr/>
              <a:t>25-07-2019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EA4-E8F5-427E-9B8D-FA3CF2082E1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728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CC6B-2276-4802-8446-209401D7C4BC}" type="datetimeFigureOut">
              <a:rPr lang="en-IN" smtClean="0"/>
              <a:pPr/>
              <a:t>25-07-2019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EA4-E8F5-427E-9B8D-FA3CF2082E1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611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CC6B-2276-4802-8446-209401D7C4BC}" type="datetimeFigureOut">
              <a:rPr lang="en-IN" smtClean="0"/>
              <a:pPr/>
              <a:t>25-07-2019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EA4-E8F5-427E-9B8D-FA3CF2082E1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560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CC6B-2276-4802-8446-209401D7C4BC}" type="datetimeFigureOut">
              <a:rPr lang="en-IN" smtClean="0"/>
              <a:pPr/>
              <a:t>25-07-2019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EA4-E8F5-427E-9B8D-FA3CF2082E1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886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CC6B-2276-4802-8446-209401D7C4BC}" type="datetimeFigureOut">
              <a:rPr lang="en-IN" smtClean="0"/>
              <a:pPr/>
              <a:t>25-07-2019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EA4-E8F5-427E-9B8D-FA3CF2082E1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271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CC6B-2276-4802-8446-209401D7C4BC}" type="datetimeFigureOut">
              <a:rPr lang="en-IN" smtClean="0"/>
              <a:pPr/>
              <a:t>25-07-2019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EA4-E8F5-427E-9B8D-FA3CF2082E1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876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17CC6B-2276-4802-8446-209401D7C4BC}" type="datetimeFigureOut">
              <a:rPr lang="en-IN" smtClean="0"/>
              <a:pPr/>
              <a:t>25-07-2019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88EA4-E8F5-427E-9B8D-FA3CF2082E1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8943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HISTORY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CH- 5 THE AGE OF INDUSTRALISATION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65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9" y="632012"/>
            <a:ext cx="1152413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" y="255494"/>
            <a:ext cx="1112071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5" y="430306"/>
            <a:ext cx="10421470" cy="59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4" y="282388"/>
            <a:ext cx="9399494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</TotalTime>
  <Words>7</Words>
  <Application>Microsoft Office PowerPoint</Application>
  <PresentationFormat>Widescreen</PresentationFormat>
  <Paragraphs>2</Paragraphs>
  <Slides>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HISTORY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8</cp:revision>
  <dcterms:created xsi:type="dcterms:W3CDTF">2018-08-06T14:12:57Z</dcterms:created>
  <dcterms:modified xsi:type="dcterms:W3CDTF">2019-07-25T14:15:50Z</dcterms:modified>
</cp:coreProperties>
</file>